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814FE-0E20-4311-A7B1-26F591C33B6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555D39-6E15-4951-B02C-CAEC238066F8}">
      <dgm:prSet phldrT="[Текст]"/>
      <dgm:spPr/>
      <dgm:t>
        <a:bodyPr/>
        <a:lstStyle/>
        <a:p>
          <a:r>
            <a:rPr lang="ru-RU" dirty="0" smtClean="0"/>
            <a:t>Плюсы</a:t>
          </a:r>
          <a:endParaRPr lang="ru-RU" dirty="0"/>
        </a:p>
      </dgm:t>
    </dgm:pt>
    <dgm:pt modelId="{8997006A-1608-42FF-BB9F-AD16C5512482}" type="parTrans" cxnId="{1760AA66-C078-44EF-ABAD-F2A1E1049ADC}">
      <dgm:prSet/>
      <dgm:spPr/>
      <dgm:t>
        <a:bodyPr/>
        <a:lstStyle/>
        <a:p>
          <a:endParaRPr lang="ru-RU"/>
        </a:p>
      </dgm:t>
    </dgm:pt>
    <dgm:pt modelId="{5C2D73EF-90E1-460B-96D8-AB1435472245}" type="sibTrans" cxnId="{1760AA66-C078-44EF-ABAD-F2A1E1049ADC}">
      <dgm:prSet/>
      <dgm:spPr/>
      <dgm:t>
        <a:bodyPr/>
        <a:lstStyle/>
        <a:p>
          <a:endParaRPr lang="ru-RU"/>
        </a:p>
      </dgm:t>
    </dgm:pt>
    <dgm:pt modelId="{99219DCE-3FA7-4606-B734-168F8713D0D7}">
      <dgm:prSet phldrT="[Текст]"/>
      <dgm:spPr/>
      <dgm:t>
        <a:bodyPr/>
        <a:lstStyle/>
        <a:p>
          <a:r>
            <a:rPr lang="ru-RU" dirty="0" smtClean="0"/>
            <a:t>В целом соответствует ФГОС ДО</a:t>
          </a:r>
          <a:endParaRPr lang="ru-RU" dirty="0"/>
        </a:p>
      </dgm:t>
    </dgm:pt>
    <dgm:pt modelId="{2EA867E7-1E04-4D47-9ABE-6D2B624837AC}" type="parTrans" cxnId="{08DBA21C-8860-47C0-8FD4-56F16D42D1A9}">
      <dgm:prSet/>
      <dgm:spPr/>
      <dgm:t>
        <a:bodyPr/>
        <a:lstStyle/>
        <a:p>
          <a:endParaRPr lang="ru-RU"/>
        </a:p>
      </dgm:t>
    </dgm:pt>
    <dgm:pt modelId="{F124E3D7-600F-4A06-94DE-323ACBFF0A9A}" type="sibTrans" cxnId="{08DBA21C-8860-47C0-8FD4-56F16D42D1A9}">
      <dgm:prSet/>
      <dgm:spPr/>
      <dgm:t>
        <a:bodyPr/>
        <a:lstStyle/>
        <a:p>
          <a:endParaRPr lang="ru-RU"/>
        </a:p>
      </dgm:t>
    </dgm:pt>
    <dgm:pt modelId="{FF84852E-4F3A-49EC-902E-93182889AC5F}">
      <dgm:prSet phldrT="[Текст]"/>
      <dgm:spPr/>
      <dgm:t>
        <a:bodyPr/>
        <a:lstStyle/>
        <a:p>
          <a:r>
            <a:rPr lang="ru-RU" dirty="0" smtClean="0"/>
            <a:t>Хорошо структурирована</a:t>
          </a:r>
          <a:endParaRPr lang="ru-RU" dirty="0"/>
        </a:p>
      </dgm:t>
    </dgm:pt>
    <dgm:pt modelId="{9C9E462D-92EC-4D51-AEBF-85558DE6EE4D}" type="parTrans" cxnId="{DD9354FE-EDC0-468F-B1E0-0A039FF4F098}">
      <dgm:prSet/>
      <dgm:spPr/>
      <dgm:t>
        <a:bodyPr/>
        <a:lstStyle/>
        <a:p>
          <a:endParaRPr lang="ru-RU"/>
        </a:p>
      </dgm:t>
    </dgm:pt>
    <dgm:pt modelId="{0E86B973-B9A6-464E-B47F-B24BF03982E0}" type="sibTrans" cxnId="{DD9354FE-EDC0-468F-B1E0-0A039FF4F098}">
      <dgm:prSet/>
      <dgm:spPr/>
      <dgm:t>
        <a:bodyPr/>
        <a:lstStyle/>
        <a:p>
          <a:endParaRPr lang="ru-RU"/>
        </a:p>
      </dgm:t>
    </dgm:pt>
    <dgm:pt modelId="{59408DCB-9532-4BA4-AB62-BFDC94C8BB29}">
      <dgm:prSet phldrT="[Текст]"/>
      <dgm:spPr/>
      <dgm:t>
        <a:bodyPr/>
        <a:lstStyle/>
        <a:p>
          <a:r>
            <a:rPr lang="ru-RU" dirty="0" smtClean="0"/>
            <a:t>Минусы</a:t>
          </a:r>
          <a:endParaRPr lang="ru-RU" dirty="0"/>
        </a:p>
      </dgm:t>
    </dgm:pt>
    <dgm:pt modelId="{092D0745-F113-4B90-893D-E7809A1580DA}" type="parTrans" cxnId="{646F30F1-79CB-4B0C-80CF-29898104A440}">
      <dgm:prSet/>
      <dgm:spPr/>
      <dgm:t>
        <a:bodyPr/>
        <a:lstStyle/>
        <a:p>
          <a:endParaRPr lang="ru-RU"/>
        </a:p>
      </dgm:t>
    </dgm:pt>
    <dgm:pt modelId="{6E870B73-D9B3-4C94-8F99-AB79DF67DA5D}" type="sibTrans" cxnId="{646F30F1-79CB-4B0C-80CF-29898104A440}">
      <dgm:prSet/>
      <dgm:spPr/>
      <dgm:t>
        <a:bodyPr/>
        <a:lstStyle/>
        <a:p>
          <a:endParaRPr lang="ru-RU"/>
        </a:p>
      </dgm:t>
    </dgm:pt>
    <dgm:pt modelId="{BCA70968-EE48-4F08-93F8-B3EC5A3F5478}">
      <dgm:prSet phldrT="[Текст]"/>
      <dgm:spPr/>
      <dgm:t>
        <a:bodyPr/>
        <a:lstStyle/>
        <a:p>
          <a:r>
            <a:rPr lang="ru-RU" dirty="0" smtClean="0"/>
            <a:t>Нет методической поддержки</a:t>
          </a:r>
          <a:endParaRPr lang="ru-RU" dirty="0"/>
        </a:p>
      </dgm:t>
    </dgm:pt>
    <dgm:pt modelId="{91FECE99-6EE8-49FE-8CB8-0FFE4407F6B0}" type="parTrans" cxnId="{0D6BBE70-7D65-4FFC-9B80-2F6FD13507BD}">
      <dgm:prSet/>
      <dgm:spPr/>
      <dgm:t>
        <a:bodyPr/>
        <a:lstStyle/>
        <a:p>
          <a:endParaRPr lang="ru-RU"/>
        </a:p>
      </dgm:t>
    </dgm:pt>
    <dgm:pt modelId="{FEEE323A-CDFF-44C1-9DA7-EC5769EF97E9}" type="sibTrans" cxnId="{0D6BBE70-7D65-4FFC-9B80-2F6FD13507BD}">
      <dgm:prSet/>
      <dgm:spPr/>
      <dgm:t>
        <a:bodyPr/>
        <a:lstStyle/>
        <a:p>
          <a:endParaRPr lang="ru-RU"/>
        </a:p>
      </dgm:t>
    </dgm:pt>
    <dgm:pt modelId="{ABE9A608-3653-4553-A499-607519BCAA9E}">
      <dgm:prSet phldrT="[Текст]"/>
      <dgm:spPr/>
      <dgm:t>
        <a:bodyPr/>
        <a:lstStyle/>
        <a:p>
          <a:r>
            <a:rPr lang="ru-RU" dirty="0" smtClean="0"/>
            <a:t>Требует специального обучения педагогов</a:t>
          </a:r>
          <a:endParaRPr lang="ru-RU" dirty="0"/>
        </a:p>
      </dgm:t>
    </dgm:pt>
    <dgm:pt modelId="{4358DB3F-930C-4147-9530-F0E0004B4935}" type="parTrans" cxnId="{AA2533AC-1E70-49AC-B8C4-4E074C05031D}">
      <dgm:prSet/>
      <dgm:spPr/>
      <dgm:t>
        <a:bodyPr/>
        <a:lstStyle/>
        <a:p>
          <a:endParaRPr lang="ru-RU"/>
        </a:p>
      </dgm:t>
    </dgm:pt>
    <dgm:pt modelId="{D2B2ABE6-D602-4043-AD08-210300BE9C00}" type="sibTrans" cxnId="{AA2533AC-1E70-49AC-B8C4-4E074C05031D}">
      <dgm:prSet/>
      <dgm:spPr/>
      <dgm:t>
        <a:bodyPr/>
        <a:lstStyle/>
        <a:p>
          <a:endParaRPr lang="ru-RU"/>
        </a:p>
      </dgm:t>
    </dgm:pt>
    <dgm:pt modelId="{09BA2349-4E5D-41D9-A661-9EC8BABA3931}">
      <dgm:prSet phldrT="[Текст]"/>
      <dgm:spPr/>
      <dgm:t>
        <a:bodyPr/>
        <a:lstStyle/>
        <a:p>
          <a:r>
            <a:rPr lang="ru-RU" dirty="0" smtClean="0"/>
            <a:t>Направлена на  постоянный профессиональный рост педагогов</a:t>
          </a:r>
          <a:endParaRPr lang="ru-RU" dirty="0"/>
        </a:p>
      </dgm:t>
    </dgm:pt>
    <dgm:pt modelId="{C15C3305-B067-4A39-8472-BC8F78B334D7}" type="parTrans" cxnId="{AFC92007-C7A4-4AE1-B0EA-3F6538EC3DBC}">
      <dgm:prSet/>
      <dgm:spPr/>
      <dgm:t>
        <a:bodyPr/>
        <a:lstStyle/>
        <a:p>
          <a:endParaRPr lang="ru-RU"/>
        </a:p>
      </dgm:t>
    </dgm:pt>
    <dgm:pt modelId="{FB420610-BBD2-492E-858A-3BDE5A8319EA}" type="sibTrans" cxnId="{AFC92007-C7A4-4AE1-B0EA-3F6538EC3DBC}">
      <dgm:prSet/>
      <dgm:spPr/>
      <dgm:t>
        <a:bodyPr/>
        <a:lstStyle/>
        <a:p>
          <a:endParaRPr lang="ru-RU"/>
        </a:p>
      </dgm:t>
    </dgm:pt>
    <dgm:pt modelId="{88255398-8566-4D55-B7D2-F47E2BFF8724}">
      <dgm:prSet phldrT="[Текст]"/>
      <dgm:spPr/>
      <dgm:t>
        <a:bodyPr/>
        <a:lstStyle/>
        <a:p>
          <a:r>
            <a:rPr lang="ru-RU" dirty="0" smtClean="0"/>
            <a:t>Большое  внимание уделяется  работе с родителями</a:t>
          </a:r>
          <a:endParaRPr lang="ru-RU" dirty="0"/>
        </a:p>
      </dgm:t>
    </dgm:pt>
    <dgm:pt modelId="{768B258A-90E6-4996-AE48-2229D90B1FBB}" type="parTrans" cxnId="{8AA38D92-B2A8-4705-BEA1-6957251D45AC}">
      <dgm:prSet/>
      <dgm:spPr/>
      <dgm:t>
        <a:bodyPr/>
        <a:lstStyle/>
        <a:p>
          <a:endParaRPr lang="ru-RU"/>
        </a:p>
      </dgm:t>
    </dgm:pt>
    <dgm:pt modelId="{A0CE5658-5D2D-403E-B9D4-683E7550C52D}" type="sibTrans" cxnId="{8AA38D92-B2A8-4705-BEA1-6957251D45AC}">
      <dgm:prSet/>
      <dgm:spPr/>
      <dgm:t>
        <a:bodyPr/>
        <a:lstStyle/>
        <a:p>
          <a:endParaRPr lang="ru-RU"/>
        </a:p>
      </dgm:t>
    </dgm:pt>
    <dgm:pt modelId="{0BAD97BE-E3A7-4CC7-B993-48D9DFE4A279}">
      <dgm:prSet phldrT="[Текст]"/>
      <dgm:spPr/>
      <dgm:t>
        <a:bodyPr/>
        <a:lstStyle/>
        <a:p>
          <a:r>
            <a:rPr lang="ru-RU" dirty="0" smtClean="0"/>
            <a:t>Включен  раздел «Финансовое обеспечение»</a:t>
          </a:r>
          <a:endParaRPr lang="ru-RU" dirty="0"/>
        </a:p>
      </dgm:t>
    </dgm:pt>
    <dgm:pt modelId="{134593A9-D3FE-48AF-8AAE-30C589B848C5}" type="parTrans" cxnId="{37476C3C-887D-4055-B791-E0DC6CCD055E}">
      <dgm:prSet/>
      <dgm:spPr/>
      <dgm:t>
        <a:bodyPr/>
        <a:lstStyle/>
        <a:p>
          <a:endParaRPr lang="ru-RU"/>
        </a:p>
      </dgm:t>
    </dgm:pt>
    <dgm:pt modelId="{D25B64FB-080F-4B70-BD00-3FF9375CC56E}" type="sibTrans" cxnId="{37476C3C-887D-4055-B791-E0DC6CCD055E}">
      <dgm:prSet/>
      <dgm:spPr/>
      <dgm:t>
        <a:bodyPr/>
        <a:lstStyle/>
        <a:p>
          <a:endParaRPr lang="ru-RU"/>
        </a:p>
      </dgm:t>
    </dgm:pt>
    <dgm:pt modelId="{3E7ED378-47F9-4EA1-956B-9A7B38201C7F}">
      <dgm:prSet phldrT="[Текст]"/>
      <dgm:spPr/>
      <dgm:t>
        <a:bodyPr/>
        <a:lstStyle/>
        <a:p>
          <a:r>
            <a:rPr lang="ru-RU" dirty="0" smtClean="0"/>
            <a:t>Требует больших финансовых затрат</a:t>
          </a:r>
          <a:endParaRPr lang="ru-RU" dirty="0"/>
        </a:p>
      </dgm:t>
    </dgm:pt>
    <dgm:pt modelId="{C66A791B-0E80-4976-A56D-66B19593DE68}" type="parTrans" cxnId="{F5891B8C-6B0C-4469-A297-6DE76B6CB27D}">
      <dgm:prSet/>
      <dgm:spPr/>
      <dgm:t>
        <a:bodyPr/>
        <a:lstStyle/>
        <a:p>
          <a:endParaRPr lang="ru-RU"/>
        </a:p>
      </dgm:t>
    </dgm:pt>
    <dgm:pt modelId="{21AABFBB-7C61-4CA9-A7A4-187FAD7294E1}" type="sibTrans" cxnId="{F5891B8C-6B0C-4469-A297-6DE76B6CB27D}">
      <dgm:prSet/>
      <dgm:spPr/>
      <dgm:t>
        <a:bodyPr/>
        <a:lstStyle/>
        <a:p>
          <a:endParaRPr lang="ru-RU"/>
        </a:p>
      </dgm:t>
    </dgm:pt>
    <dgm:pt modelId="{353C061A-02B5-409D-96B3-4245B760AE1B}">
      <dgm:prSet phldrT="[Текст]"/>
      <dgm:spPr/>
      <dgm:t>
        <a:bodyPr/>
        <a:lstStyle/>
        <a:p>
          <a:r>
            <a:rPr lang="ru-RU" dirty="0" smtClean="0"/>
            <a:t>Отсутствует раздел  «Коррекционное направление</a:t>
          </a:r>
          <a:endParaRPr lang="ru-RU" dirty="0"/>
        </a:p>
      </dgm:t>
    </dgm:pt>
    <dgm:pt modelId="{20C24542-497E-4F98-B38F-37BB602D6FFF}" type="parTrans" cxnId="{65C74111-9915-4D11-BECD-D5D3BF2A9C52}">
      <dgm:prSet/>
      <dgm:spPr/>
      <dgm:t>
        <a:bodyPr/>
        <a:lstStyle/>
        <a:p>
          <a:endParaRPr lang="ru-RU"/>
        </a:p>
      </dgm:t>
    </dgm:pt>
    <dgm:pt modelId="{2B4552C5-9D89-4BC4-A7A9-BACA58EED940}" type="sibTrans" cxnId="{65C74111-9915-4D11-BECD-D5D3BF2A9C52}">
      <dgm:prSet/>
      <dgm:spPr/>
      <dgm:t>
        <a:bodyPr/>
        <a:lstStyle/>
        <a:p>
          <a:endParaRPr lang="ru-RU"/>
        </a:p>
      </dgm:t>
    </dgm:pt>
    <dgm:pt modelId="{47837DC5-0540-4E18-B7EA-6172B55AD350}" type="pres">
      <dgm:prSet presAssocID="{12E814FE-0E20-4311-A7B1-26F591C33B6A}" presName="Name0" presStyleCnt="0">
        <dgm:presLayoutVars>
          <dgm:dir/>
          <dgm:animLvl val="lvl"/>
          <dgm:resizeHandles/>
        </dgm:presLayoutVars>
      </dgm:prSet>
      <dgm:spPr/>
    </dgm:pt>
    <dgm:pt modelId="{90E4E2D9-90B2-4128-97FB-96DFAD0ADFE6}" type="pres">
      <dgm:prSet presAssocID="{C1555D39-6E15-4951-B02C-CAEC238066F8}" presName="linNode" presStyleCnt="0"/>
      <dgm:spPr/>
    </dgm:pt>
    <dgm:pt modelId="{DDB003C1-2992-492A-A37B-44FA0BA9955E}" type="pres">
      <dgm:prSet presAssocID="{C1555D39-6E15-4951-B02C-CAEC238066F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47D1B-8F75-4206-90E3-5B41BAD56F34}" type="pres">
      <dgm:prSet presAssocID="{C1555D39-6E15-4951-B02C-CAEC238066F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C49F-89F9-482A-BB65-0ABCDB9BF6B1}" type="pres">
      <dgm:prSet presAssocID="{5C2D73EF-90E1-460B-96D8-AB1435472245}" presName="spacing" presStyleCnt="0"/>
      <dgm:spPr/>
    </dgm:pt>
    <dgm:pt modelId="{D3384D48-13A6-402C-92BE-CE93C5638E45}" type="pres">
      <dgm:prSet presAssocID="{59408DCB-9532-4BA4-AB62-BFDC94C8BB29}" presName="linNode" presStyleCnt="0"/>
      <dgm:spPr/>
    </dgm:pt>
    <dgm:pt modelId="{252C8B78-DAC8-4A39-A19D-94B00BA41B2D}" type="pres">
      <dgm:prSet presAssocID="{59408DCB-9532-4BA4-AB62-BFDC94C8BB29}" presName="parentShp" presStyleLbl="node1" presStyleIdx="1" presStyleCnt="2">
        <dgm:presLayoutVars>
          <dgm:bulletEnabled val="1"/>
        </dgm:presLayoutVars>
      </dgm:prSet>
      <dgm:spPr/>
    </dgm:pt>
    <dgm:pt modelId="{87709C81-AC96-4B11-8B1B-2315B031A447}" type="pres">
      <dgm:prSet presAssocID="{59408DCB-9532-4BA4-AB62-BFDC94C8BB2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ED9A5-A576-44FF-B91A-29780F1F4F22}" type="presOf" srcId="{C1555D39-6E15-4951-B02C-CAEC238066F8}" destId="{DDB003C1-2992-492A-A37B-44FA0BA9955E}" srcOrd="0" destOrd="0" presId="urn:microsoft.com/office/officeart/2005/8/layout/vList6"/>
    <dgm:cxn modelId="{B7860287-7C45-43B5-825F-E23C8005BE7F}" type="presOf" srcId="{ABE9A608-3653-4553-A499-607519BCAA9E}" destId="{87709C81-AC96-4B11-8B1B-2315B031A447}" srcOrd="0" destOrd="2" presId="urn:microsoft.com/office/officeart/2005/8/layout/vList6"/>
    <dgm:cxn modelId="{481C8650-660A-4C2B-8331-4D913EFFBC80}" type="presOf" srcId="{99219DCE-3FA7-4606-B734-168F8713D0D7}" destId="{5A547D1B-8F75-4206-90E3-5B41BAD56F34}" srcOrd="0" destOrd="0" presId="urn:microsoft.com/office/officeart/2005/8/layout/vList6"/>
    <dgm:cxn modelId="{D35CEE86-7B1B-4D62-8824-491EF33BE5B8}" type="presOf" srcId="{FF84852E-4F3A-49EC-902E-93182889AC5F}" destId="{5A547D1B-8F75-4206-90E3-5B41BAD56F34}" srcOrd="0" destOrd="1" presId="urn:microsoft.com/office/officeart/2005/8/layout/vList6"/>
    <dgm:cxn modelId="{65C74111-9915-4D11-BECD-D5D3BF2A9C52}" srcId="{59408DCB-9532-4BA4-AB62-BFDC94C8BB29}" destId="{353C061A-02B5-409D-96B3-4245B760AE1B}" srcOrd="3" destOrd="0" parTransId="{20C24542-497E-4F98-B38F-37BB602D6FFF}" sibTransId="{2B4552C5-9D89-4BC4-A7A9-BACA58EED940}"/>
    <dgm:cxn modelId="{1760AA66-C078-44EF-ABAD-F2A1E1049ADC}" srcId="{12E814FE-0E20-4311-A7B1-26F591C33B6A}" destId="{C1555D39-6E15-4951-B02C-CAEC238066F8}" srcOrd="0" destOrd="0" parTransId="{8997006A-1608-42FF-BB9F-AD16C5512482}" sibTransId="{5C2D73EF-90E1-460B-96D8-AB1435472245}"/>
    <dgm:cxn modelId="{0D6BBE70-7D65-4FFC-9B80-2F6FD13507BD}" srcId="{59408DCB-9532-4BA4-AB62-BFDC94C8BB29}" destId="{BCA70968-EE48-4F08-93F8-B3EC5A3F5478}" srcOrd="0" destOrd="0" parTransId="{91FECE99-6EE8-49FE-8CB8-0FFE4407F6B0}" sibTransId="{FEEE323A-CDFF-44C1-9DA7-EC5769EF97E9}"/>
    <dgm:cxn modelId="{A9C82AA9-C524-4FD9-A7E1-D3E641CEAE58}" type="presOf" srcId="{09BA2349-4E5D-41D9-A661-9EC8BABA3931}" destId="{5A547D1B-8F75-4206-90E3-5B41BAD56F34}" srcOrd="0" destOrd="2" presId="urn:microsoft.com/office/officeart/2005/8/layout/vList6"/>
    <dgm:cxn modelId="{AA2533AC-1E70-49AC-B8C4-4E074C05031D}" srcId="{59408DCB-9532-4BA4-AB62-BFDC94C8BB29}" destId="{ABE9A608-3653-4553-A499-607519BCAA9E}" srcOrd="2" destOrd="0" parTransId="{4358DB3F-930C-4147-9530-F0E0004B4935}" sibTransId="{D2B2ABE6-D602-4043-AD08-210300BE9C00}"/>
    <dgm:cxn modelId="{89BD1F5B-52F2-4DB6-811C-4FD62FDD0A10}" type="presOf" srcId="{0BAD97BE-E3A7-4CC7-B993-48D9DFE4A279}" destId="{5A547D1B-8F75-4206-90E3-5B41BAD56F34}" srcOrd="0" destOrd="4" presId="urn:microsoft.com/office/officeart/2005/8/layout/vList6"/>
    <dgm:cxn modelId="{646F30F1-79CB-4B0C-80CF-29898104A440}" srcId="{12E814FE-0E20-4311-A7B1-26F591C33B6A}" destId="{59408DCB-9532-4BA4-AB62-BFDC94C8BB29}" srcOrd="1" destOrd="0" parTransId="{092D0745-F113-4B90-893D-E7809A1580DA}" sibTransId="{6E870B73-D9B3-4C94-8F99-AB79DF67DA5D}"/>
    <dgm:cxn modelId="{D7414860-6E14-4618-A5FA-32E692294ED5}" type="presOf" srcId="{353C061A-02B5-409D-96B3-4245B760AE1B}" destId="{87709C81-AC96-4B11-8B1B-2315B031A447}" srcOrd="0" destOrd="3" presId="urn:microsoft.com/office/officeart/2005/8/layout/vList6"/>
    <dgm:cxn modelId="{8AA38D92-B2A8-4705-BEA1-6957251D45AC}" srcId="{C1555D39-6E15-4951-B02C-CAEC238066F8}" destId="{88255398-8566-4D55-B7D2-F47E2BFF8724}" srcOrd="3" destOrd="0" parTransId="{768B258A-90E6-4996-AE48-2229D90B1FBB}" sibTransId="{A0CE5658-5D2D-403E-B9D4-683E7550C52D}"/>
    <dgm:cxn modelId="{37476C3C-887D-4055-B791-E0DC6CCD055E}" srcId="{C1555D39-6E15-4951-B02C-CAEC238066F8}" destId="{0BAD97BE-E3A7-4CC7-B993-48D9DFE4A279}" srcOrd="4" destOrd="0" parTransId="{134593A9-D3FE-48AF-8AAE-30C589B848C5}" sibTransId="{D25B64FB-080F-4B70-BD00-3FF9375CC56E}"/>
    <dgm:cxn modelId="{F63E81EC-981D-47E7-A912-5F0D3E575CC3}" type="presOf" srcId="{12E814FE-0E20-4311-A7B1-26F591C33B6A}" destId="{47837DC5-0540-4E18-B7EA-6172B55AD350}" srcOrd="0" destOrd="0" presId="urn:microsoft.com/office/officeart/2005/8/layout/vList6"/>
    <dgm:cxn modelId="{08DBA21C-8860-47C0-8FD4-56F16D42D1A9}" srcId="{C1555D39-6E15-4951-B02C-CAEC238066F8}" destId="{99219DCE-3FA7-4606-B734-168F8713D0D7}" srcOrd="0" destOrd="0" parTransId="{2EA867E7-1E04-4D47-9ABE-6D2B624837AC}" sibTransId="{F124E3D7-600F-4A06-94DE-323ACBFF0A9A}"/>
    <dgm:cxn modelId="{86B5FDCD-9DB6-4B39-881E-F8DB47433240}" type="presOf" srcId="{3E7ED378-47F9-4EA1-956B-9A7B38201C7F}" destId="{87709C81-AC96-4B11-8B1B-2315B031A447}" srcOrd="0" destOrd="1" presId="urn:microsoft.com/office/officeart/2005/8/layout/vList6"/>
    <dgm:cxn modelId="{DD9354FE-EDC0-468F-B1E0-0A039FF4F098}" srcId="{C1555D39-6E15-4951-B02C-CAEC238066F8}" destId="{FF84852E-4F3A-49EC-902E-93182889AC5F}" srcOrd="1" destOrd="0" parTransId="{9C9E462D-92EC-4D51-AEBF-85558DE6EE4D}" sibTransId="{0E86B973-B9A6-464E-B47F-B24BF03982E0}"/>
    <dgm:cxn modelId="{AFC92007-C7A4-4AE1-B0EA-3F6538EC3DBC}" srcId="{C1555D39-6E15-4951-B02C-CAEC238066F8}" destId="{09BA2349-4E5D-41D9-A661-9EC8BABA3931}" srcOrd="2" destOrd="0" parTransId="{C15C3305-B067-4A39-8472-BC8F78B334D7}" sibTransId="{FB420610-BBD2-492E-858A-3BDE5A8319EA}"/>
    <dgm:cxn modelId="{8624D9BC-F2D3-430F-87A4-61527309975F}" type="presOf" srcId="{88255398-8566-4D55-B7D2-F47E2BFF8724}" destId="{5A547D1B-8F75-4206-90E3-5B41BAD56F34}" srcOrd="0" destOrd="3" presId="urn:microsoft.com/office/officeart/2005/8/layout/vList6"/>
    <dgm:cxn modelId="{F5891B8C-6B0C-4469-A297-6DE76B6CB27D}" srcId="{59408DCB-9532-4BA4-AB62-BFDC94C8BB29}" destId="{3E7ED378-47F9-4EA1-956B-9A7B38201C7F}" srcOrd="1" destOrd="0" parTransId="{C66A791B-0E80-4976-A56D-66B19593DE68}" sibTransId="{21AABFBB-7C61-4CA9-A7A4-187FAD7294E1}"/>
    <dgm:cxn modelId="{FC22304A-37C3-4EF9-8725-5E46ECF0676D}" type="presOf" srcId="{BCA70968-EE48-4F08-93F8-B3EC5A3F5478}" destId="{87709C81-AC96-4B11-8B1B-2315B031A447}" srcOrd="0" destOrd="0" presId="urn:microsoft.com/office/officeart/2005/8/layout/vList6"/>
    <dgm:cxn modelId="{746F223D-5CA9-465B-86F0-F0DBCC6CA62D}" type="presOf" srcId="{59408DCB-9532-4BA4-AB62-BFDC94C8BB29}" destId="{252C8B78-DAC8-4A39-A19D-94B00BA41B2D}" srcOrd="0" destOrd="0" presId="urn:microsoft.com/office/officeart/2005/8/layout/vList6"/>
    <dgm:cxn modelId="{F5A663AB-1B5C-4644-8B2E-01FC03793453}" type="presParOf" srcId="{47837DC5-0540-4E18-B7EA-6172B55AD350}" destId="{90E4E2D9-90B2-4128-97FB-96DFAD0ADFE6}" srcOrd="0" destOrd="0" presId="urn:microsoft.com/office/officeart/2005/8/layout/vList6"/>
    <dgm:cxn modelId="{91DBC667-C624-46A4-A252-111C96BCCCC8}" type="presParOf" srcId="{90E4E2D9-90B2-4128-97FB-96DFAD0ADFE6}" destId="{DDB003C1-2992-492A-A37B-44FA0BA9955E}" srcOrd="0" destOrd="0" presId="urn:microsoft.com/office/officeart/2005/8/layout/vList6"/>
    <dgm:cxn modelId="{D38D3261-3EEF-4E2A-BB68-900CD89251E4}" type="presParOf" srcId="{90E4E2D9-90B2-4128-97FB-96DFAD0ADFE6}" destId="{5A547D1B-8F75-4206-90E3-5B41BAD56F34}" srcOrd="1" destOrd="0" presId="urn:microsoft.com/office/officeart/2005/8/layout/vList6"/>
    <dgm:cxn modelId="{5E0A8577-6E44-41EB-9587-AC45A1E240F6}" type="presParOf" srcId="{47837DC5-0540-4E18-B7EA-6172B55AD350}" destId="{8CEDC49F-89F9-482A-BB65-0ABCDB9BF6B1}" srcOrd="1" destOrd="0" presId="urn:microsoft.com/office/officeart/2005/8/layout/vList6"/>
    <dgm:cxn modelId="{24595EB1-0511-45DD-97B5-40C82E3B2DBC}" type="presParOf" srcId="{47837DC5-0540-4E18-B7EA-6172B55AD350}" destId="{D3384D48-13A6-402C-92BE-CE93C5638E45}" srcOrd="2" destOrd="0" presId="urn:microsoft.com/office/officeart/2005/8/layout/vList6"/>
    <dgm:cxn modelId="{1FC24BEF-2D55-45F9-A905-59CBF44D5F6E}" type="presParOf" srcId="{D3384D48-13A6-402C-92BE-CE93C5638E45}" destId="{252C8B78-DAC8-4A39-A19D-94B00BA41B2D}" srcOrd="0" destOrd="0" presId="urn:microsoft.com/office/officeart/2005/8/layout/vList6"/>
    <dgm:cxn modelId="{607EEA86-C2AF-42CA-ABDE-1A91D2D2C51F}" type="presParOf" srcId="{D3384D48-13A6-402C-92BE-CE93C5638E45}" destId="{87709C81-AC96-4B11-8B1B-2315B031A447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Примерная ОП ДО «Открытия»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Примерная ОП ДО «Открытия»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ОП ДО «Открытия» </dc:title>
  <dc:creator>Пользователь</dc:creator>
  <cp:lastModifiedBy>Пользователь</cp:lastModifiedBy>
  <cp:revision>1</cp:revision>
  <dcterms:created xsi:type="dcterms:W3CDTF">2014-05-30T00:55:20Z</dcterms:created>
  <dcterms:modified xsi:type="dcterms:W3CDTF">2014-05-30T01:24:17Z</dcterms:modified>
</cp:coreProperties>
</file>